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6" r:id="rId4"/>
    <p:sldId id="267" r:id="rId5"/>
    <p:sldId id="257" r:id="rId6"/>
    <p:sldId id="265" r:id="rId7"/>
    <p:sldId id="268" r:id="rId8"/>
    <p:sldId id="270" r:id="rId9"/>
    <p:sldId id="258" r:id="rId10"/>
    <p:sldId id="264" r:id="rId11"/>
    <p:sldId id="269" r:id="rId12"/>
    <p:sldId id="271" r:id="rId13"/>
    <p:sldId id="259" r:id="rId14"/>
    <p:sldId id="263" r:id="rId15"/>
    <p:sldId id="272" r:id="rId16"/>
    <p:sldId id="260" r:id="rId17"/>
    <p:sldId id="261" r:id="rId18"/>
    <p:sldId id="273" r:id="rId19"/>
    <p:sldId id="274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512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98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69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6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01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30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68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88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6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18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0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6A4F3-DCB7-4504-82C7-F5E83F6A3C40}" type="datetimeFigureOut">
              <a:rPr lang="pt-BR" smtClean="0"/>
              <a:t>08/06/2017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5E2BC-26C7-4DFF-8A47-8320230C4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965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112" y="639040"/>
            <a:ext cx="2681735" cy="5382491"/>
          </a:xfrm>
          <a:prstGeom prst="rect">
            <a:avLst/>
          </a:prstGeom>
        </p:spPr>
      </p:pic>
      <p:sp>
        <p:nvSpPr>
          <p:cNvPr id="11" name="CaixaDeTexto 10">
            <a:hlinkClick r:id="rId3" action="ppaction://hlinksldjump"/>
          </p:cNvPr>
          <p:cNvSpPr txBox="1"/>
          <p:nvPr/>
        </p:nvSpPr>
        <p:spPr>
          <a:xfrm>
            <a:off x="5476009" y="841664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ANDAR</a:t>
            </a:r>
            <a:endParaRPr lang="pt-BR" sz="5400" dirty="0"/>
          </a:p>
        </p:txBody>
      </p:sp>
      <p:sp>
        <p:nvSpPr>
          <p:cNvPr id="12" name="CaixaDeTexto 11">
            <a:hlinkClick r:id="rId4" action="ppaction://hlinksldjump"/>
          </p:cNvPr>
          <p:cNvSpPr txBox="1"/>
          <p:nvPr/>
        </p:nvSpPr>
        <p:spPr>
          <a:xfrm>
            <a:off x="5476009" y="2698173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PARAR</a:t>
            </a:r>
            <a:endParaRPr lang="pt-BR" sz="5400" dirty="0"/>
          </a:p>
        </p:txBody>
      </p:sp>
      <p:sp>
        <p:nvSpPr>
          <p:cNvPr id="13" name="CaixaDeTexto 12">
            <a:hlinkClick r:id="rId5" action="ppaction://hlinksldjump"/>
          </p:cNvPr>
          <p:cNvSpPr txBox="1"/>
          <p:nvPr/>
        </p:nvSpPr>
        <p:spPr>
          <a:xfrm>
            <a:off x="5496791" y="4475019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ATENÇÃO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82049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861" y="1615876"/>
            <a:ext cx="2241232" cy="2113162"/>
          </a:xfrm>
          <a:prstGeom prst="rect">
            <a:avLst/>
          </a:prstGeom>
        </p:spPr>
      </p:pic>
      <p:pic>
        <p:nvPicPr>
          <p:cNvPr id="5" name="Imagem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56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8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030" y="1652588"/>
            <a:ext cx="1823054" cy="3376613"/>
          </a:xfrm>
          <a:prstGeom prst="rect">
            <a:avLst/>
          </a:prstGeom>
        </p:spPr>
      </p:pic>
      <p:sp>
        <p:nvSpPr>
          <p:cNvPr id="10" name="CaixaDeTexto 9">
            <a:hlinkClick r:id="rId3" action="ppaction://hlinksldjump"/>
          </p:cNvPr>
          <p:cNvSpPr txBox="1"/>
          <p:nvPr/>
        </p:nvSpPr>
        <p:spPr>
          <a:xfrm>
            <a:off x="5498869" y="2076104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ANDAR</a:t>
            </a:r>
            <a:endParaRPr lang="pt-BR" sz="5400" dirty="0"/>
          </a:p>
        </p:txBody>
      </p:sp>
      <p:sp>
        <p:nvSpPr>
          <p:cNvPr id="11" name="CaixaDeTexto 10">
            <a:hlinkClick r:id="rId4" action="ppaction://hlinksldjump"/>
          </p:cNvPr>
          <p:cNvSpPr txBox="1"/>
          <p:nvPr/>
        </p:nvSpPr>
        <p:spPr>
          <a:xfrm>
            <a:off x="5498869" y="3932613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PARAR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52011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861" y="1615876"/>
            <a:ext cx="2241232" cy="2113162"/>
          </a:xfrm>
          <a:prstGeom prst="rect">
            <a:avLst/>
          </a:prstGeom>
        </p:spPr>
      </p:pic>
      <p:pic>
        <p:nvPicPr>
          <p:cNvPr id="5" name="Imagem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8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914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396" y="1587484"/>
            <a:ext cx="1865168" cy="3440913"/>
          </a:xfrm>
          <a:prstGeom prst="rect">
            <a:avLst/>
          </a:prstGeom>
        </p:spPr>
      </p:pic>
      <p:sp>
        <p:nvSpPr>
          <p:cNvPr id="9" name="CaixaDeTexto 8">
            <a:hlinkClick r:id="rId3" action="ppaction://hlinksldjump"/>
          </p:cNvPr>
          <p:cNvSpPr txBox="1"/>
          <p:nvPr/>
        </p:nvSpPr>
        <p:spPr>
          <a:xfrm>
            <a:off x="5498869" y="2076104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ANDAR</a:t>
            </a:r>
            <a:endParaRPr lang="pt-BR" sz="5400" dirty="0"/>
          </a:p>
        </p:txBody>
      </p:sp>
      <p:sp>
        <p:nvSpPr>
          <p:cNvPr id="10" name="CaixaDeTexto 9">
            <a:hlinkClick r:id="rId4" action="ppaction://hlinksldjump"/>
          </p:cNvPr>
          <p:cNvSpPr txBox="1"/>
          <p:nvPr/>
        </p:nvSpPr>
        <p:spPr>
          <a:xfrm>
            <a:off x="5498869" y="3932613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PARAR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4105690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861" y="1615876"/>
            <a:ext cx="2241232" cy="2113162"/>
          </a:xfrm>
          <a:prstGeom prst="rect">
            <a:avLst/>
          </a:prstGeom>
        </p:spPr>
      </p:pic>
      <p:pic>
        <p:nvPicPr>
          <p:cNvPr id="5" name="Imagem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236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779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7" y="1588770"/>
            <a:ext cx="6540818" cy="373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20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861" y="1615876"/>
            <a:ext cx="2241232" cy="2113162"/>
          </a:xfrm>
          <a:prstGeom prst="rect">
            <a:avLst/>
          </a:prstGeom>
        </p:spPr>
      </p:pic>
      <p:pic>
        <p:nvPicPr>
          <p:cNvPr id="5" name="Imagem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2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9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hlinkClick r:id="rId2" action="ppaction://hlinksldjump"/>
          </p:cNvPr>
          <p:cNvSpPr txBox="1"/>
          <p:nvPr/>
        </p:nvSpPr>
        <p:spPr>
          <a:xfrm>
            <a:off x="5476009" y="841664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ANDAR</a:t>
            </a:r>
            <a:endParaRPr lang="pt-BR" sz="5400" dirty="0"/>
          </a:p>
        </p:txBody>
      </p:sp>
      <p:sp>
        <p:nvSpPr>
          <p:cNvPr id="8" name="CaixaDeTexto 7">
            <a:hlinkClick r:id="rId2" action="ppaction://hlinksldjump"/>
          </p:cNvPr>
          <p:cNvSpPr txBox="1"/>
          <p:nvPr/>
        </p:nvSpPr>
        <p:spPr>
          <a:xfrm>
            <a:off x="5476009" y="2698173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PARAR</a:t>
            </a:r>
            <a:endParaRPr lang="pt-BR" sz="5400" dirty="0"/>
          </a:p>
        </p:txBody>
      </p:sp>
      <p:sp>
        <p:nvSpPr>
          <p:cNvPr id="9" name="CaixaDeTexto 8">
            <a:hlinkClick r:id="rId3" action="ppaction://hlinksldjump"/>
          </p:cNvPr>
          <p:cNvSpPr txBox="1"/>
          <p:nvPr/>
        </p:nvSpPr>
        <p:spPr>
          <a:xfrm>
            <a:off x="5496791" y="4475019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ATENÇÃO</a:t>
            </a:r>
            <a:endParaRPr lang="pt-BR" sz="54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249" y="945573"/>
            <a:ext cx="2574747" cy="49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1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861" y="1615876"/>
            <a:ext cx="2241232" cy="2113162"/>
          </a:xfrm>
          <a:prstGeom prst="rect">
            <a:avLst/>
          </a:prstGeom>
        </p:spPr>
      </p:pic>
      <p:pic>
        <p:nvPicPr>
          <p:cNvPr id="5" name="Imagem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42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5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945" y="4619625"/>
            <a:ext cx="1047750" cy="10477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5" y="1930823"/>
            <a:ext cx="1901190" cy="200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241" y="810490"/>
            <a:ext cx="2522764" cy="5039591"/>
          </a:xfrm>
          <a:prstGeom prst="rect">
            <a:avLst/>
          </a:prstGeom>
        </p:spPr>
      </p:pic>
      <p:sp>
        <p:nvSpPr>
          <p:cNvPr id="10" name="CaixaDeTexto 9">
            <a:hlinkClick r:id="rId3" action="ppaction://hlinksldjump"/>
          </p:cNvPr>
          <p:cNvSpPr txBox="1"/>
          <p:nvPr/>
        </p:nvSpPr>
        <p:spPr>
          <a:xfrm>
            <a:off x="5476009" y="841664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ANDAR</a:t>
            </a:r>
            <a:endParaRPr lang="pt-BR" sz="5400" dirty="0"/>
          </a:p>
        </p:txBody>
      </p:sp>
      <p:sp>
        <p:nvSpPr>
          <p:cNvPr id="11" name="CaixaDeTexto 10">
            <a:hlinkClick r:id="rId4" action="ppaction://hlinksldjump"/>
          </p:cNvPr>
          <p:cNvSpPr txBox="1"/>
          <p:nvPr/>
        </p:nvSpPr>
        <p:spPr>
          <a:xfrm>
            <a:off x="5476009" y="2698173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PARAR</a:t>
            </a:r>
            <a:endParaRPr lang="pt-BR" sz="5400" dirty="0"/>
          </a:p>
        </p:txBody>
      </p:sp>
      <p:sp>
        <p:nvSpPr>
          <p:cNvPr id="12" name="CaixaDeTexto 11">
            <a:hlinkClick r:id="rId5" action="ppaction://hlinksldjump"/>
          </p:cNvPr>
          <p:cNvSpPr txBox="1"/>
          <p:nvPr/>
        </p:nvSpPr>
        <p:spPr>
          <a:xfrm>
            <a:off x="5496791" y="4475019"/>
            <a:ext cx="477981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ATENÇÃO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14810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13</Words>
  <Application>Microsoft Office PowerPoint</Application>
  <PresentationFormat>Widescreen</PresentationFormat>
  <Paragraphs>13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UNIMONTE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visitante3</dc:creator>
  <cp:lastModifiedBy>ANDREA APARECIDA IOZZI JOAQUIM VERNI - X0042401</cp:lastModifiedBy>
  <cp:revision>5</cp:revision>
  <dcterms:created xsi:type="dcterms:W3CDTF">2017-06-07T13:59:40Z</dcterms:created>
  <dcterms:modified xsi:type="dcterms:W3CDTF">2017-06-08T11:23:58Z</dcterms:modified>
</cp:coreProperties>
</file>